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29"/>
    <p:restoredTop sz="94725"/>
  </p:normalViewPr>
  <p:slideViewPr>
    <p:cSldViewPr snapToGrid="0" snapToObjects="1">
      <p:cViewPr varScale="1">
        <p:scale>
          <a:sx n="107" d="100"/>
          <a:sy n="107" d="100"/>
        </p:scale>
        <p:origin x="4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tif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16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18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63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5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10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28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77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6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15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23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093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2F2FA-CC13-D645-93A1-17665725496C}" type="datetimeFigureOut">
              <a:rPr lang="en-US" smtClean="0"/>
              <a:t>1/30/18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789A6-28FE-7D40-91CD-ED264162A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97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5636" y="-852056"/>
            <a:ext cx="13508182" cy="101311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307" y="2809009"/>
            <a:ext cx="8713386" cy="1239982"/>
          </a:xfrm>
        </p:spPr>
        <p:txBody>
          <a:bodyPr/>
          <a:lstStyle/>
          <a:p>
            <a:r>
              <a:rPr lang="en-US" b="1" dirty="0" err="1">
                <a:solidFill>
                  <a:schemeClr val="bg1"/>
                </a:solidFill>
                <a:latin typeface="Avenir Next Heavy" charset="0"/>
                <a:ea typeface="Avenir Next Heavy" charset="0"/>
                <a:cs typeface="Avenir Next Heavy" charset="0"/>
              </a:rPr>
              <a:t>PowerPlants</a:t>
            </a:r>
            <a:endParaRPr lang="en-US" b="1" dirty="0">
              <a:solidFill>
                <a:schemeClr val="bg1"/>
              </a:solidFill>
              <a:latin typeface="Avenir Next Heavy" charset="0"/>
              <a:ea typeface="Avenir Next Heavy" charset="0"/>
              <a:cs typeface="Avenir Next Heav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4262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1136" y="136272"/>
            <a:ext cx="6307136" cy="6858000"/>
          </a:xfrm>
          <a:prstGeom prst="rect">
            <a:avLst/>
          </a:prstGeom>
        </p:spPr>
      </p:pic>
      <p:pic>
        <p:nvPicPr>
          <p:cNvPr id="5" name="ScreenRecording_01-28-2018 09-37-0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04727" y="677217"/>
            <a:ext cx="2782546" cy="6028384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541035" y="499667"/>
            <a:ext cx="3109931" cy="613121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7814658" y="1201577"/>
            <a:ext cx="4774907" cy="35758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latin typeface="Avenir Next Heavy" charset="0"/>
                <a:ea typeface="Avenir Next Heavy" charset="0"/>
                <a:cs typeface="Avenir Next Heavy" charset="0"/>
              </a:rPr>
              <a:t>PowerPlants</a:t>
            </a:r>
            <a:endParaRPr lang="en-US" b="1" dirty="0">
              <a:latin typeface="Avenir Next Heavy" charset="0"/>
              <a:ea typeface="Avenir Next Heavy" charset="0"/>
              <a:cs typeface="Avenir Next Heavy" charset="0"/>
            </a:endParaRPr>
          </a:p>
          <a:p>
            <a:endParaRPr lang="en-US" b="1" dirty="0">
              <a:latin typeface="Avenir Next Heavy" charset="0"/>
              <a:ea typeface="Avenir Next Heavy" charset="0"/>
              <a:cs typeface="Avenir Next Heavy" charset="0"/>
            </a:endParaRPr>
          </a:p>
          <a:p>
            <a:r>
              <a:rPr lang="en-US" sz="2400" dirty="0">
                <a:latin typeface="Avenir Next Ultra Light" charset="0"/>
                <a:ea typeface="Avenir Next Ultra Light" charset="0"/>
                <a:cs typeface="Avenir Next Ultra Light" charset="0"/>
              </a:rPr>
              <a:t>The Data-Driven Plant Monitor</a:t>
            </a:r>
          </a:p>
        </p:txBody>
      </p:sp>
    </p:spTree>
    <p:extLst>
      <p:ext uri="{BB962C8B-B14F-4D97-AF65-F5344CB8AC3E}">
        <p14:creationId xmlns:p14="http://schemas.microsoft.com/office/powerpoint/2010/main" val="1295647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6</Words>
  <Application>Microsoft Macintosh PowerPoint</Application>
  <PresentationFormat>Widescreen</PresentationFormat>
  <Paragraphs>4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Avenir Next Heavy</vt:lpstr>
      <vt:lpstr>Avenir Next Ultra Light</vt:lpstr>
      <vt:lpstr>Calibri</vt:lpstr>
      <vt:lpstr>Calibri Light</vt:lpstr>
      <vt:lpstr>Office Theme</vt:lpstr>
      <vt:lpstr>PowerPlants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PowerPlants</dc:title>
  <dc:creator>Michael Latman</dc:creator>
  <cp:lastModifiedBy>Alyssa Schilke</cp:lastModifiedBy>
  <cp:revision>5</cp:revision>
  <dcterms:created xsi:type="dcterms:W3CDTF">2018-01-28T14:32:15Z</dcterms:created>
  <dcterms:modified xsi:type="dcterms:W3CDTF">2018-01-30T15:04:20Z</dcterms:modified>
</cp:coreProperties>
</file>